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9" r:id="rId4"/>
    <p:sldId id="260" r:id="rId5"/>
    <p:sldId id="261" r:id="rId6"/>
    <p:sldId id="264" r:id="rId7"/>
    <p:sldId id="265"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33CCCC"/>
    <a:srgbClr val="0099FF"/>
    <a:srgbClr val="0000CC"/>
    <a:srgbClr val="FFFF00"/>
    <a:srgbClr val="FF0066"/>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BD211-E621-4249-812C-311D4EDDBEE5}" type="datetimeFigureOut">
              <a:rPr lang="en-US" smtClean="0"/>
              <a:t>5/3/2012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429A61-CA79-4BB7-97E3-D527A5A57C86}" type="slidenum">
              <a:rPr lang="en-US" smtClean="0"/>
              <a:t>‹#›</a:t>
            </a:fld>
            <a:endParaRPr lang="en-US"/>
          </a:p>
        </p:txBody>
      </p:sp>
    </p:spTree>
    <p:extLst>
      <p:ext uri="{BB962C8B-B14F-4D97-AF65-F5344CB8AC3E}">
        <p14:creationId xmlns:p14="http://schemas.microsoft.com/office/powerpoint/2010/main" val="676333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29A61-CA79-4BB7-97E3-D527A5A57C86}" type="slidenum">
              <a:rPr lang="en-US" smtClean="0"/>
              <a:t>6</a:t>
            </a:fld>
            <a:endParaRPr lang="en-US"/>
          </a:p>
        </p:txBody>
      </p:sp>
    </p:spTree>
    <p:extLst>
      <p:ext uri="{BB962C8B-B14F-4D97-AF65-F5344CB8AC3E}">
        <p14:creationId xmlns:p14="http://schemas.microsoft.com/office/powerpoint/2010/main" val="262647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3838397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2328853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1491464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2005130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728905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3008363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648772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26498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3221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3579631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C12AF-9592-452E-BAC3-413799E302A8}"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F87589-2797-478B-B1E0-F3533ECFF486}" type="slidenum">
              <a:rPr lang="en-US" smtClean="0"/>
              <a:t>‹#›</a:t>
            </a:fld>
            <a:endParaRPr lang="en-US" dirty="0"/>
          </a:p>
        </p:txBody>
      </p:sp>
    </p:spTree>
    <p:extLst>
      <p:ext uri="{BB962C8B-B14F-4D97-AF65-F5344CB8AC3E}">
        <p14:creationId xmlns:p14="http://schemas.microsoft.com/office/powerpoint/2010/main" val="3512942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C12AF-9592-452E-BAC3-413799E302A8}" type="datetimeFigureOut">
              <a:rPr lang="en-US" smtClean="0"/>
              <a:t>5/3/2012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F87589-2797-478B-B1E0-F3533ECFF486}" type="slidenum">
              <a:rPr lang="en-US" smtClean="0"/>
              <a:t>‹#›</a:t>
            </a:fld>
            <a:endParaRPr lang="en-US" dirty="0"/>
          </a:p>
        </p:txBody>
      </p:sp>
    </p:spTree>
    <p:extLst>
      <p:ext uri="{BB962C8B-B14F-4D97-AF65-F5344CB8AC3E}">
        <p14:creationId xmlns:p14="http://schemas.microsoft.com/office/powerpoint/2010/main" val="2778712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notesSlide" Target="../notesSlides/notesSlide1.xml"/><Relationship Id="rId7"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wmf"/></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2.gstatic.com/images?q=tbn:ANd9GcT1vGwixcVz3i5q6WK9l1XLWIlNfOSu-bwDN14JvsnfUZeBSl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86" y="0"/>
            <a:ext cx="9167086" cy="687185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71945" y="1773382"/>
            <a:ext cx="7772400" cy="1470025"/>
          </a:xfrm>
        </p:spPr>
        <p:txBody>
          <a:bodyPr/>
          <a:lstStyle/>
          <a:p>
            <a:r>
              <a:rPr lang="en-US" dirty="0" smtClean="0"/>
              <a:t>Geology on the Go! </a:t>
            </a:r>
            <a:br>
              <a:rPr lang="en-US" dirty="0" smtClean="0"/>
            </a:br>
            <a:r>
              <a:rPr lang="en-US" dirty="0" smtClean="0"/>
              <a:t>(It’s </a:t>
            </a:r>
            <a:r>
              <a:rPr lang="en-US" dirty="0"/>
              <a:t>A</a:t>
            </a:r>
            <a:r>
              <a:rPr lang="en-US" dirty="0" smtClean="0"/>
              <a:t> Hard Rock Life)</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Emma Chambers, Alexis Allen, Abbi Grable, and Genevieve </a:t>
            </a:r>
            <a:r>
              <a:rPr lang="en-US" dirty="0">
                <a:solidFill>
                  <a:schemeClr val="tx1"/>
                </a:solidFill>
              </a:rPr>
              <a:t>T</a:t>
            </a:r>
            <a:r>
              <a:rPr lang="en-US" dirty="0" smtClean="0">
                <a:solidFill>
                  <a:schemeClr val="tx1"/>
                </a:solidFill>
              </a:rPr>
              <a:t>yson </a:t>
            </a:r>
            <a:endParaRPr lang="en-US" dirty="0">
              <a:solidFill>
                <a:schemeClr val="tx1"/>
              </a:solidFill>
            </a:endParaRPr>
          </a:p>
        </p:txBody>
      </p:sp>
    </p:spTree>
    <p:custDataLst>
      <p:tags r:id="rId1"/>
    </p:custDataLst>
    <p:extLst>
      <p:ext uri="{BB962C8B-B14F-4D97-AF65-F5344CB8AC3E}">
        <p14:creationId xmlns:p14="http://schemas.microsoft.com/office/powerpoint/2010/main" val="248518323"/>
      </p:ext>
    </p:extLst>
  </p:cSld>
  <p:clrMapOvr>
    <a:masterClrMapping/>
  </p:clrMapOvr>
  <mc:AlternateContent xmlns:mc="http://schemas.openxmlformats.org/markup-compatibility/2006" xmlns:p14="http://schemas.microsoft.com/office/powerpoint/2010/main">
    <mc:Choice Requires="p14">
      <p:transition spd="slow" p14:dur="800" advTm="10563">
        <p:circle/>
      </p:transition>
    </mc:Choice>
    <mc:Fallback xmlns="">
      <p:transition spd="slow" advTm="10563">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heel(1)">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7"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CC00FF"/>
                </a:solidFill>
              </a:rPr>
              <a:t>Introduction</a:t>
            </a:r>
            <a:endParaRPr lang="en-US" dirty="0">
              <a:solidFill>
                <a:srgbClr val="CC00FF"/>
              </a:solidFill>
            </a:endParaRPr>
          </a:p>
        </p:txBody>
      </p:sp>
      <p:sp>
        <p:nvSpPr>
          <p:cNvPr id="3" name="Content Placeholder 2"/>
          <p:cNvSpPr>
            <a:spLocks noGrp="1"/>
          </p:cNvSpPr>
          <p:nvPr>
            <p:ph idx="1"/>
          </p:nvPr>
        </p:nvSpPr>
        <p:spPr/>
        <p:txBody>
          <a:bodyPr/>
          <a:lstStyle/>
          <a:p>
            <a:pPr marL="0" indent="0">
              <a:buNone/>
            </a:pPr>
            <a:r>
              <a:rPr lang="en-US" dirty="0" smtClean="0">
                <a:solidFill>
                  <a:srgbClr val="CC00FF"/>
                </a:solidFill>
              </a:rPr>
              <a:t>	</a:t>
            </a:r>
            <a:r>
              <a:rPr lang="en-US" sz="4000" dirty="0" smtClean="0">
                <a:solidFill>
                  <a:srgbClr val="CC00FF"/>
                </a:solidFill>
              </a:rPr>
              <a:t>For this project, Geology on the Go, we are supposed to demonstrate the rock cycle and the three different types of rocks (igneous, metamorphic and sedimentary).</a:t>
            </a:r>
            <a:endParaRPr lang="en-US" sz="4000" dirty="0">
              <a:solidFill>
                <a:srgbClr val="CC00FF"/>
              </a:solidFill>
            </a:endParaRPr>
          </a:p>
        </p:txBody>
      </p:sp>
      <p:pic>
        <p:nvPicPr>
          <p:cNvPr id="4" name="Picture 2" descr="http://t1.gstatic.com/images?q=tbn:ANd9GcQQ3O8vuee10ahPDsueH6akv5IBlwOoQvoRZOdayzxHm4QEXCwbt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724400"/>
            <a:ext cx="1828800" cy="178117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2.gstatic.com/images?q=tbn:ANd9GcQ04DlKUrvaARd6cwRiacmDEJUuCY-srwc2d2BHadxrF7A1RjVT8Q"/>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4764232"/>
            <a:ext cx="2600325" cy="176212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2.gstatic.com/images?q=tbn:ANd9GcRvJmLlVK5BMihuYowOjq_sdDZ-cJrrHu2BijBUGdQWmJk9mvqxyQ"/>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4658591"/>
            <a:ext cx="2514600" cy="181927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04002301"/>
      </p:ext>
    </p:extLst>
  </p:cSld>
  <p:clrMapOvr>
    <a:masterClrMapping/>
  </p:clrMapOvr>
  <p:transition spd="slow" advTm="13614">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2054"/>
                                        </p:tgtEl>
                                        <p:attrNameLst>
                                          <p:attrName>style.visibility</p:attrName>
                                        </p:attrNameLst>
                                      </p:cBhvr>
                                      <p:to>
                                        <p:strVal val="visible"/>
                                      </p:to>
                                    </p:set>
                                    <p:animEffect transition="in" filter="wheel(1)">
                                      <p:cBhvr>
                                        <p:cTn id="18" dur="2000"/>
                                        <p:tgtEl>
                                          <p:spTgt spid="205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2052"/>
                                        </p:tgtEl>
                                        <p:attrNameLst>
                                          <p:attrName>style.visibility</p:attrName>
                                        </p:attrNameLst>
                                      </p:cBhvr>
                                      <p:to>
                                        <p:strVal val="visible"/>
                                      </p:to>
                                    </p:set>
                                    <p:animEffect transition="in" filter="wheel(1)">
                                      <p:cBhvr>
                                        <p:cTn id="23" dur="2000"/>
                                        <p:tgtEl>
                                          <p:spTgt spid="2052"/>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heel(1)">
                                      <p:cBhvr>
                                        <p:cTn id="2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927"/>
            <a:ext cx="9144000" cy="685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80110"/>
            <a:ext cx="8229600" cy="1143000"/>
          </a:xfrm>
        </p:spPr>
        <p:txBody>
          <a:bodyPr/>
          <a:lstStyle/>
          <a:p>
            <a:r>
              <a:rPr lang="en-US" dirty="0" smtClean="0">
                <a:solidFill>
                  <a:srgbClr val="00FF00"/>
                </a:solidFill>
              </a:rPr>
              <a:t>Igneous Rock</a:t>
            </a:r>
            <a:endParaRPr lang="en-US" dirty="0">
              <a:solidFill>
                <a:srgbClr val="00FF00"/>
              </a:solidFill>
            </a:endParaRPr>
          </a:p>
        </p:txBody>
      </p:sp>
      <p:sp>
        <p:nvSpPr>
          <p:cNvPr id="3" name="Content Placeholder 2"/>
          <p:cNvSpPr>
            <a:spLocks noGrp="1"/>
          </p:cNvSpPr>
          <p:nvPr>
            <p:ph idx="1"/>
          </p:nvPr>
        </p:nvSpPr>
        <p:spPr>
          <a:xfrm>
            <a:off x="457200" y="2126673"/>
            <a:ext cx="8229600" cy="4525963"/>
          </a:xfrm>
        </p:spPr>
        <p:txBody>
          <a:bodyPr>
            <a:normAutofit/>
          </a:bodyPr>
          <a:lstStyle/>
          <a:p>
            <a:pPr marL="0" indent="0">
              <a:buNone/>
            </a:pPr>
            <a:r>
              <a:rPr lang="en-US" sz="4000" dirty="0" smtClean="0">
                <a:solidFill>
                  <a:srgbClr val="00FF00"/>
                </a:solidFill>
              </a:rPr>
              <a:t>	Igneous rock is formed when melted rock or magma cools. Igneous rock is very shiny and sharp. </a:t>
            </a:r>
            <a:endParaRPr lang="en-US" sz="4000" dirty="0">
              <a:solidFill>
                <a:srgbClr val="00FF00"/>
              </a:solidFill>
            </a:endParaRPr>
          </a:p>
        </p:txBody>
      </p:sp>
      <p:pic>
        <p:nvPicPr>
          <p:cNvPr id="4098" name="Picture 2" descr="http://t2.gstatic.com/images?q=tbn:ANd9GcSJMgUc05n2cjqe6H5noEWqWXu826_Io4TjYey-Y7nxE1h_yrjo9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457200"/>
            <a:ext cx="1669473" cy="166947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105080978"/>
      </p:ext>
    </p:extLst>
  </p:cSld>
  <p:clrMapOvr>
    <a:masterClrMapping/>
  </p:clrMapOvr>
  <mc:AlternateContent xmlns:mc="http://schemas.openxmlformats.org/markup-compatibility/2006" xmlns:p14="http://schemas.microsoft.com/office/powerpoint/2010/main">
    <mc:Choice Requires="p14">
      <p:transition spd="slow" p14:dur="4000" advTm="10269">
        <p14:vortex dir="r"/>
      </p:transition>
    </mc:Choice>
    <mc:Fallback xmlns="">
      <p:transition spd="slow" advTm="102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circle(in)">
                                      <p:cBhvr>
                                        <p:cTn id="18"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33CCCC"/>
                </a:solidFill>
              </a:rPr>
              <a:t>Metamorphic Rock</a:t>
            </a:r>
            <a:endParaRPr lang="en-US" dirty="0">
              <a:solidFill>
                <a:srgbClr val="33CCCC"/>
              </a:solidFill>
            </a:endParaRPr>
          </a:p>
        </p:txBody>
      </p:sp>
      <p:sp>
        <p:nvSpPr>
          <p:cNvPr id="3" name="Content Placeholder 2"/>
          <p:cNvSpPr>
            <a:spLocks noGrp="1"/>
          </p:cNvSpPr>
          <p:nvPr>
            <p:ph idx="1"/>
          </p:nvPr>
        </p:nvSpPr>
        <p:spPr/>
        <p:txBody>
          <a:bodyPr/>
          <a:lstStyle/>
          <a:p>
            <a:pPr marL="0" indent="0">
              <a:buNone/>
            </a:pPr>
            <a:r>
              <a:rPr lang="en-US" dirty="0" smtClean="0">
                <a:solidFill>
                  <a:srgbClr val="33CCCC"/>
                </a:solidFill>
              </a:rPr>
              <a:t>   </a:t>
            </a:r>
            <a:r>
              <a:rPr lang="en-US" sz="4800" dirty="0" smtClean="0">
                <a:solidFill>
                  <a:srgbClr val="33CCCC"/>
                </a:solidFill>
              </a:rPr>
              <a:t>Metamorphic Rock is formed underground due to extreme heat and pressure. Metamorphic Rock looks like different rocks blended together. </a:t>
            </a:r>
            <a:endParaRPr lang="en-US" sz="4800" dirty="0">
              <a:solidFill>
                <a:srgbClr val="33CCCC"/>
              </a:solidFill>
            </a:endParaRPr>
          </a:p>
        </p:txBody>
      </p:sp>
      <p:pic>
        <p:nvPicPr>
          <p:cNvPr id="2052" name="Picture 4" descr="http://t3.gstatic.com/images?q=tbn:ANd9GcRRiIXBf0tcv5WyodlV1UNTAZrA1CyZUdg85rZUFSI1w6ugUFT-H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52400"/>
            <a:ext cx="1885949" cy="147757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381674287"/>
      </p:ext>
    </p:extLst>
  </p:cSld>
  <p:clrMapOvr>
    <a:masterClrMapping/>
  </p:clrMapOvr>
  <mc:AlternateContent xmlns:mc="http://schemas.openxmlformats.org/markup-compatibility/2006" xmlns:p14="http://schemas.microsoft.com/office/powerpoint/2010/main">
    <mc:Choice Requires="p14">
      <p:transition spd="slow" p14:dur="1200" advTm="10453">
        <p:dissolve/>
      </p:transition>
    </mc:Choice>
    <mc:Fallback xmlns="">
      <p:transition spd="slow" advTm="10453">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nodeType="clickEffect">
                                  <p:stCondLst>
                                    <p:cond delay="0"/>
                                  </p:stCondLst>
                                  <p:childTnLst>
                                    <p:set>
                                      <p:cBhvr>
                                        <p:cTn id="30" dur="1" fill="hold">
                                          <p:stCondLst>
                                            <p:cond delay="0"/>
                                          </p:stCondLst>
                                        </p:cTn>
                                        <p:tgtEl>
                                          <p:spTgt spid="2052"/>
                                        </p:tgtEl>
                                        <p:attrNameLst>
                                          <p:attrName>style.visibility</p:attrName>
                                        </p:attrNameLst>
                                      </p:cBhvr>
                                      <p:to>
                                        <p:strVal val="visible"/>
                                      </p:to>
                                    </p:set>
                                    <p:animEffect transition="in" filter="circle(in)">
                                      <p:cBhvr>
                                        <p:cTn id="31"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6" y="0"/>
            <a:ext cx="913707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rgbClr val="FF0066"/>
                </a:solidFill>
              </a:rPr>
              <a:t>Sedimentary Rock</a:t>
            </a:r>
            <a:endParaRPr lang="en-US" dirty="0">
              <a:solidFill>
                <a:srgbClr val="FF0066"/>
              </a:solidFill>
            </a:endParaRPr>
          </a:p>
        </p:txBody>
      </p:sp>
      <p:sp>
        <p:nvSpPr>
          <p:cNvPr id="3" name="Content Placeholder 2"/>
          <p:cNvSpPr>
            <a:spLocks noGrp="1"/>
          </p:cNvSpPr>
          <p:nvPr>
            <p:ph idx="1"/>
          </p:nvPr>
        </p:nvSpPr>
        <p:spPr/>
        <p:txBody>
          <a:bodyPr>
            <a:normAutofit/>
          </a:bodyPr>
          <a:lstStyle/>
          <a:p>
            <a:pPr marL="0" indent="0">
              <a:buNone/>
            </a:pPr>
            <a:r>
              <a:rPr lang="en-US" dirty="0" smtClean="0">
                <a:solidFill>
                  <a:srgbClr val="FF0066"/>
                </a:solidFill>
              </a:rPr>
              <a:t>   Sedimentary Rock is formed when a combination of rock fragments, seashells, and fossils are compressed in layers and hardened. The sediments are broken down from weathering and erosion. Then they are transferred to different locations through deposition. Then the sediments are compacted together to create sedimentary rock.  Sedimentary Rock has a bunch of layers. </a:t>
            </a:r>
            <a:endParaRPr lang="en-US" dirty="0">
              <a:solidFill>
                <a:srgbClr val="FF0066"/>
              </a:solidFill>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28600"/>
            <a:ext cx="1933280" cy="144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921039070"/>
      </p:ext>
    </p:extLst>
  </p:cSld>
  <p:clrMapOvr>
    <a:masterClrMapping/>
  </p:clrMapOvr>
  <mc:AlternateContent xmlns:mc="http://schemas.openxmlformats.org/markup-compatibility/2006" xmlns:p14="http://schemas.microsoft.com/office/powerpoint/2010/main">
    <mc:Choice Requires="p14">
      <p:transition spd="slow" p14:dur="3900" advTm="24413">
        <p14:glitter pattern="hexagon"/>
      </p:transition>
    </mc:Choice>
    <mc:Fallback xmlns="">
      <p:transition spd="slow" advTm="244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075"/>
                                        </p:tgtEl>
                                        <p:attrNameLst>
                                          <p:attrName>style.visibility</p:attrName>
                                        </p:attrNameLst>
                                      </p:cBhvr>
                                      <p:to>
                                        <p:strVal val="visible"/>
                                      </p:to>
                                    </p:set>
                                    <p:animEffect transition="in" filter="circle(in)">
                                      <p:cBhvr>
                                        <p:cTn id="21"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9" descr="http://t0.gstatic.com/images?q=tbn:ANd9GcScj3lV1HsK4GZf5ZNjVn_nKxDf6eeiqZkobUjnhefDjc-CQz1_7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9340"/>
            <a:ext cx="9129149" cy="687734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http://t0.gstatic.com/images?q=tbn:ANd9GcScj3lV1HsK4GZf5ZNjVn_nKxDf6eeiqZkobUjnhefDjc-CQz1_7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119883"/>
            <a:ext cx="9115295" cy="69778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50861"/>
            <a:ext cx="8229600" cy="1143000"/>
          </a:xfrm>
        </p:spPr>
        <p:txBody>
          <a:bodyPr/>
          <a:lstStyle/>
          <a:p>
            <a:r>
              <a:rPr lang="en-US" dirty="0" smtClean="0">
                <a:solidFill>
                  <a:srgbClr val="00FF00"/>
                </a:solidFill>
              </a:rPr>
              <a:t>Our Rock Cycle</a:t>
            </a:r>
            <a:endParaRPr lang="en-US" dirty="0">
              <a:solidFill>
                <a:srgbClr val="00FF00"/>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0572" y="1342886"/>
            <a:ext cx="1546265" cy="935183"/>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5038" y="5412287"/>
            <a:ext cx="1216418" cy="912313"/>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73112" y="5277978"/>
            <a:ext cx="1151166" cy="863374"/>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75879" y="3102067"/>
            <a:ext cx="1194466" cy="895850"/>
          </a:xfrm>
          <a:prstGeom prst="rect">
            <a:avLst/>
          </a:prstGeom>
        </p:spPr>
      </p:pic>
      <p:cxnSp>
        <p:nvCxnSpPr>
          <p:cNvPr id="17" name="Straight Arrow Connector 16"/>
          <p:cNvCxnSpPr/>
          <p:nvPr/>
        </p:nvCxnSpPr>
        <p:spPr>
          <a:xfrm flipH="1">
            <a:off x="8202215" y="2333188"/>
            <a:ext cx="3232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37" name="Picture 13" descr="C:\Users\091444\AppData\Local\Microsoft\Windows\Temporary Internet Files\Content.IE5\84E17WXW\MC900441964[1].wm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0800000">
            <a:off x="2971798" y="5503545"/>
            <a:ext cx="2819401" cy="5937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5809" y="3083516"/>
            <a:ext cx="1219200" cy="914400"/>
          </a:xfrm>
          <a:prstGeom prst="rect">
            <a:avLst/>
          </a:prstGeom>
        </p:spPr>
      </p:pic>
      <p:pic>
        <p:nvPicPr>
          <p:cNvPr id="1038" name="Picture 14" descr="C:\Users\091444\AppData\Local\Microsoft\Windows\Temporary Internet Files\Content.IE5\84E17WXW\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5282118">
            <a:off x="596549" y="4415427"/>
            <a:ext cx="1253507" cy="59372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091444\AppData\Local\Microsoft\Windows\Temporary Internet Files\Content.IE5\84E17WXW\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4967001">
            <a:off x="5952193" y="4376882"/>
            <a:ext cx="1215201" cy="5937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091444\AppData\Local\Microsoft\Windows\Temporary Internet Files\Content.IE5\EQ1DJ9YH\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2827452">
            <a:off x="4676741" y="2502618"/>
            <a:ext cx="1497000" cy="5937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091444\AppData\Local\Microsoft\Windows\Temporary Internet Files\Content.IE5\EQ1DJ9YH\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8576599">
            <a:off x="1469074" y="2232594"/>
            <a:ext cx="1762125" cy="5937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091444\AppData\Local\Microsoft\Windows\Temporary Internet Files\Content.IE5\EQ1DJ9YH\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9294950">
            <a:off x="1917245" y="2761280"/>
            <a:ext cx="1762125" cy="5937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091444\AppData\Local\Microsoft\Windows\Temporary Internet Files\Content.IE5\EQ1DJ9YH\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2013538">
            <a:off x="4377984" y="4562499"/>
            <a:ext cx="1898499" cy="593725"/>
          </a:xfrm>
          <a:prstGeom prst="rect">
            <a:avLst/>
          </a:prstGeom>
          <a:noFill/>
          <a:extLst>
            <a:ext uri="{909E8E84-426E-40DD-AFC4-6F175D3DCCD1}">
              <a14:hiddenFill xmlns:a14="http://schemas.microsoft.com/office/drawing/2010/main">
                <a:solidFill>
                  <a:srgbClr val="FFFFFF"/>
                </a:solidFill>
              </a14:hiddenFill>
            </a:ext>
          </a:extLst>
        </p:spPr>
      </p:pic>
      <p:sp>
        <p:nvSpPr>
          <p:cNvPr id="18" name="Content Placeholder 17"/>
          <p:cNvSpPr>
            <a:spLocks noGrp="1"/>
          </p:cNvSpPr>
          <p:nvPr>
            <p:ph idx="1"/>
          </p:nvPr>
        </p:nvSpPr>
        <p:spPr>
          <a:xfrm flipH="1">
            <a:off x="411481" y="6080444"/>
            <a:ext cx="45719" cy="45719"/>
          </a:xfrm>
        </p:spPr>
        <p:txBody>
          <a:bodyPr>
            <a:normAutofit fontScale="25000" lnSpcReduction="20000"/>
          </a:bodyPr>
          <a:lstStyle/>
          <a:p>
            <a:endParaRPr lang="en-US" dirty="0"/>
          </a:p>
        </p:txBody>
      </p:sp>
      <p:pic>
        <p:nvPicPr>
          <p:cNvPr id="1034" name="Picture 10" descr="C:\Users\091444\AppData\Local\Microsoft\Windows\Temporary Internet Files\Content.IE5\EQ1DJ9YH\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3717791">
            <a:off x="6684029" y="4333135"/>
            <a:ext cx="1172633" cy="59372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2" descr="C:\Users\091444\AppData\Local\Microsoft\Windows\Temporary Internet Files\Content.IE5\84E17WXW\MC90044196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9867756">
            <a:off x="2463459" y="4538699"/>
            <a:ext cx="1537383" cy="64132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390571" y="914400"/>
            <a:ext cx="1546265" cy="369332"/>
          </a:xfrm>
          <a:prstGeom prst="rect">
            <a:avLst/>
          </a:prstGeom>
          <a:noFill/>
        </p:spPr>
        <p:txBody>
          <a:bodyPr wrap="square" rtlCol="0">
            <a:spAutoFit/>
          </a:bodyPr>
          <a:lstStyle/>
          <a:p>
            <a:r>
              <a:rPr lang="en-US" dirty="0" smtClean="0">
                <a:solidFill>
                  <a:srgbClr val="00FF00"/>
                </a:solidFill>
              </a:rPr>
              <a:t>Igneous Rock</a:t>
            </a:r>
            <a:endParaRPr lang="en-US" dirty="0">
              <a:solidFill>
                <a:srgbClr val="00FF00"/>
              </a:solidFill>
            </a:endParaRPr>
          </a:p>
        </p:txBody>
      </p:sp>
      <p:sp>
        <p:nvSpPr>
          <p:cNvPr id="24" name="TextBox 23"/>
          <p:cNvSpPr txBox="1"/>
          <p:nvPr/>
        </p:nvSpPr>
        <p:spPr>
          <a:xfrm>
            <a:off x="6152079" y="2799480"/>
            <a:ext cx="1118266" cy="369332"/>
          </a:xfrm>
          <a:prstGeom prst="rect">
            <a:avLst/>
          </a:prstGeom>
          <a:noFill/>
        </p:spPr>
        <p:txBody>
          <a:bodyPr wrap="square" rtlCol="0">
            <a:spAutoFit/>
          </a:bodyPr>
          <a:lstStyle/>
          <a:p>
            <a:r>
              <a:rPr lang="en-US" dirty="0" smtClean="0">
                <a:solidFill>
                  <a:srgbClr val="00FF00"/>
                </a:solidFill>
              </a:rPr>
              <a:t>Sediment</a:t>
            </a:r>
            <a:endParaRPr lang="en-US" dirty="0">
              <a:solidFill>
                <a:srgbClr val="00FF00"/>
              </a:solidFill>
            </a:endParaRPr>
          </a:p>
        </p:txBody>
      </p:sp>
      <p:sp>
        <p:nvSpPr>
          <p:cNvPr id="25" name="TextBox 24"/>
          <p:cNvSpPr txBox="1"/>
          <p:nvPr/>
        </p:nvSpPr>
        <p:spPr>
          <a:xfrm>
            <a:off x="6598109" y="6148279"/>
            <a:ext cx="1604106" cy="646331"/>
          </a:xfrm>
          <a:prstGeom prst="rect">
            <a:avLst/>
          </a:prstGeom>
          <a:noFill/>
        </p:spPr>
        <p:txBody>
          <a:bodyPr wrap="square" rtlCol="0">
            <a:spAutoFit/>
          </a:bodyPr>
          <a:lstStyle/>
          <a:p>
            <a:r>
              <a:rPr lang="en-US" dirty="0" smtClean="0">
                <a:solidFill>
                  <a:srgbClr val="00FF00"/>
                </a:solidFill>
              </a:rPr>
              <a:t>Sedimentary Rock</a:t>
            </a:r>
            <a:endParaRPr lang="en-US" dirty="0">
              <a:solidFill>
                <a:srgbClr val="00FF00"/>
              </a:solidFill>
            </a:endParaRPr>
          </a:p>
        </p:txBody>
      </p:sp>
      <p:sp>
        <p:nvSpPr>
          <p:cNvPr id="26" name="TextBox 25"/>
          <p:cNvSpPr txBox="1"/>
          <p:nvPr/>
        </p:nvSpPr>
        <p:spPr>
          <a:xfrm>
            <a:off x="1065409" y="6211669"/>
            <a:ext cx="1732898" cy="646331"/>
          </a:xfrm>
          <a:prstGeom prst="rect">
            <a:avLst/>
          </a:prstGeom>
          <a:noFill/>
        </p:spPr>
        <p:txBody>
          <a:bodyPr wrap="square" rtlCol="0">
            <a:spAutoFit/>
          </a:bodyPr>
          <a:lstStyle/>
          <a:p>
            <a:r>
              <a:rPr lang="en-US" dirty="0" smtClean="0">
                <a:solidFill>
                  <a:srgbClr val="00FF00"/>
                </a:solidFill>
              </a:rPr>
              <a:t>Metamorphic Rock</a:t>
            </a:r>
            <a:endParaRPr lang="en-US" dirty="0">
              <a:solidFill>
                <a:srgbClr val="00FF00"/>
              </a:solidFill>
            </a:endParaRPr>
          </a:p>
        </p:txBody>
      </p:sp>
      <p:sp>
        <p:nvSpPr>
          <p:cNvPr id="27" name="TextBox 26"/>
          <p:cNvSpPr txBox="1"/>
          <p:nvPr/>
        </p:nvSpPr>
        <p:spPr>
          <a:xfrm>
            <a:off x="533378" y="2799480"/>
            <a:ext cx="1379847" cy="369332"/>
          </a:xfrm>
          <a:prstGeom prst="rect">
            <a:avLst/>
          </a:prstGeom>
          <a:noFill/>
        </p:spPr>
        <p:txBody>
          <a:bodyPr wrap="square" rtlCol="0">
            <a:spAutoFit/>
          </a:bodyPr>
          <a:lstStyle/>
          <a:p>
            <a:r>
              <a:rPr lang="en-US" dirty="0" smtClean="0">
                <a:solidFill>
                  <a:srgbClr val="00FF00"/>
                </a:solidFill>
              </a:rPr>
              <a:t>Magma</a:t>
            </a:r>
            <a:endParaRPr lang="en-US" dirty="0">
              <a:solidFill>
                <a:srgbClr val="00FF00"/>
              </a:solidFill>
            </a:endParaRPr>
          </a:p>
        </p:txBody>
      </p:sp>
    </p:spTree>
    <p:custDataLst>
      <p:tags r:id="rId1"/>
    </p:custDataLst>
    <p:extLst>
      <p:ext uri="{BB962C8B-B14F-4D97-AF65-F5344CB8AC3E}">
        <p14:creationId xmlns:p14="http://schemas.microsoft.com/office/powerpoint/2010/main" val="2755855208"/>
      </p:ext>
    </p:extLst>
  </p:cSld>
  <p:clrMapOvr>
    <a:masterClrMapping/>
  </p:clrMapOvr>
  <mc:AlternateContent xmlns:mc="http://schemas.openxmlformats.org/markup-compatibility/2006" xmlns:p14="http://schemas.microsoft.com/office/powerpoint/2010/main">
    <mc:Choice Requires="p14">
      <p:transition spd="slow" p14:dur="3000" advTm="23854">
        <p14:shred/>
      </p:transition>
    </mc:Choice>
    <mc:Fallback xmlns="">
      <p:transition spd="slow" advTm="2385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barn(inVertical)">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arn(inVertical)">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038"/>
                                        </p:tgtEl>
                                        <p:attrNameLst>
                                          <p:attrName>style.visibility</p:attrName>
                                        </p:attrNameLst>
                                      </p:cBhvr>
                                      <p:to>
                                        <p:strVal val="visible"/>
                                      </p:to>
                                    </p:set>
                                    <p:animEffect transition="in" filter="fade">
                                      <p:cBhvr>
                                        <p:cTn id="39" dur="1000"/>
                                        <p:tgtEl>
                                          <p:spTgt spid="1038"/>
                                        </p:tgtEl>
                                      </p:cBhvr>
                                    </p:animEffect>
                                    <p:anim calcmode="lin" valueType="num">
                                      <p:cBhvr>
                                        <p:cTn id="40" dur="1000" fill="hold"/>
                                        <p:tgtEl>
                                          <p:spTgt spid="1038"/>
                                        </p:tgtEl>
                                        <p:attrNameLst>
                                          <p:attrName>ppt_x</p:attrName>
                                        </p:attrNameLst>
                                      </p:cBhvr>
                                      <p:tavLst>
                                        <p:tav tm="0">
                                          <p:val>
                                            <p:strVal val="#ppt_x"/>
                                          </p:val>
                                        </p:tav>
                                        <p:tav tm="100000">
                                          <p:val>
                                            <p:strVal val="#ppt_x"/>
                                          </p:val>
                                        </p:tav>
                                      </p:tavLst>
                                    </p:anim>
                                    <p:anim calcmode="lin" valueType="num">
                                      <p:cBhvr>
                                        <p:cTn id="41" dur="1000" fill="hold"/>
                                        <p:tgtEl>
                                          <p:spTgt spid="1038"/>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037"/>
                                        </p:tgtEl>
                                        <p:attrNameLst>
                                          <p:attrName>style.visibility</p:attrName>
                                        </p:attrNameLst>
                                      </p:cBhvr>
                                      <p:to>
                                        <p:strVal val="visible"/>
                                      </p:to>
                                    </p:set>
                                    <p:animEffect transition="in" filter="fade">
                                      <p:cBhvr>
                                        <p:cTn id="46" dur="1000"/>
                                        <p:tgtEl>
                                          <p:spTgt spid="1037"/>
                                        </p:tgtEl>
                                      </p:cBhvr>
                                    </p:animEffect>
                                    <p:anim calcmode="lin" valueType="num">
                                      <p:cBhvr>
                                        <p:cTn id="47" dur="1000" fill="hold"/>
                                        <p:tgtEl>
                                          <p:spTgt spid="1037"/>
                                        </p:tgtEl>
                                        <p:attrNameLst>
                                          <p:attrName>ppt_x</p:attrName>
                                        </p:attrNameLst>
                                      </p:cBhvr>
                                      <p:tavLst>
                                        <p:tav tm="0">
                                          <p:val>
                                            <p:strVal val="#ppt_x"/>
                                          </p:val>
                                        </p:tav>
                                        <p:tav tm="100000">
                                          <p:val>
                                            <p:strVal val="#ppt_x"/>
                                          </p:val>
                                        </p:tav>
                                      </p:tavLst>
                                    </p:anim>
                                    <p:anim calcmode="lin" valueType="num">
                                      <p:cBhvr>
                                        <p:cTn id="48" dur="1000" fill="hold"/>
                                        <p:tgtEl>
                                          <p:spTgt spid="103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039"/>
                                        </p:tgtEl>
                                        <p:attrNameLst>
                                          <p:attrName>style.visibility</p:attrName>
                                        </p:attrNameLst>
                                      </p:cBhvr>
                                      <p:to>
                                        <p:strVal val="visible"/>
                                      </p:to>
                                    </p:set>
                                    <p:animEffect transition="in" filter="fade">
                                      <p:cBhvr>
                                        <p:cTn id="53" dur="1000"/>
                                        <p:tgtEl>
                                          <p:spTgt spid="1039"/>
                                        </p:tgtEl>
                                      </p:cBhvr>
                                    </p:animEffect>
                                    <p:anim calcmode="lin" valueType="num">
                                      <p:cBhvr>
                                        <p:cTn id="54" dur="1000" fill="hold"/>
                                        <p:tgtEl>
                                          <p:spTgt spid="1039"/>
                                        </p:tgtEl>
                                        <p:attrNameLst>
                                          <p:attrName>ppt_x</p:attrName>
                                        </p:attrNameLst>
                                      </p:cBhvr>
                                      <p:tavLst>
                                        <p:tav tm="0">
                                          <p:val>
                                            <p:strVal val="#ppt_x"/>
                                          </p:val>
                                        </p:tav>
                                        <p:tav tm="100000">
                                          <p:val>
                                            <p:strVal val="#ppt_x"/>
                                          </p:val>
                                        </p:tav>
                                      </p:tavLst>
                                    </p:anim>
                                    <p:anim calcmode="lin" valueType="num">
                                      <p:cBhvr>
                                        <p:cTn id="55" dur="1000" fill="hold"/>
                                        <p:tgtEl>
                                          <p:spTgt spid="103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027"/>
                                        </p:tgtEl>
                                        <p:attrNameLst>
                                          <p:attrName>style.visibility</p:attrName>
                                        </p:attrNameLst>
                                      </p:cBhvr>
                                      <p:to>
                                        <p:strVal val="visible"/>
                                      </p:to>
                                    </p:set>
                                    <p:animEffect transition="in" filter="fade">
                                      <p:cBhvr>
                                        <p:cTn id="60" dur="1000"/>
                                        <p:tgtEl>
                                          <p:spTgt spid="1027"/>
                                        </p:tgtEl>
                                      </p:cBhvr>
                                    </p:animEffect>
                                    <p:anim calcmode="lin" valueType="num">
                                      <p:cBhvr>
                                        <p:cTn id="61" dur="1000" fill="hold"/>
                                        <p:tgtEl>
                                          <p:spTgt spid="1027"/>
                                        </p:tgtEl>
                                        <p:attrNameLst>
                                          <p:attrName>ppt_x</p:attrName>
                                        </p:attrNameLst>
                                      </p:cBhvr>
                                      <p:tavLst>
                                        <p:tav tm="0">
                                          <p:val>
                                            <p:strVal val="#ppt_x"/>
                                          </p:val>
                                        </p:tav>
                                        <p:tav tm="100000">
                                          <p:val>
                                            <p:strVal val="#ppt_x"/>
                                          </p:val>
                                        </p:tav>
                                      </p:tavLst>
                                    </p:anim>
                                    <p:anim calcmode="lin" valueType="num">
                                      <p:cBhvr>
                                        <p:cTn id="62"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1028"/>
                                        </p:tgtEl>
                                        <p:attrNameLst>
                                          <p:attrName>style.visibility</p:attrName>
                                        </p:attrNameLst>
                                      </p:cBhvr>
                                      <p:to>
                                        <p:strVal val="visible"/>
                                      </p:to>
                                    </p:set>
                                    <p:animEffect transition="in" filter="fade">
                                      <p:cBhvr>
                                        <p:cTn id="67" dur="1000"/>
                                        <p:tgtEl>
                                          <p:spTgt spid="1028"/>
                                        </p:tgtEl>
                                      </p:cBhvr>
                                    </p:animEffect>
                                    <p:anim calcmode="lin" valueType="num">
                                      <p:cBhvr>
                                        <p:cTn id="68" dur="1000" fill="hold"/>
                                        <p:tgtEl>
                                          <p:spTgt spid="1028"/>
                                        </p:tgtEl>
                                        <p:attrNameLst>
                                          <p:attrName>ppt_x</p:attrName>
                                        </p:attrNameLst>
                                      </p:cBhvr>
                                      <p:tavLst>
                                        <p:tav tm="0">
                                          <p:val>
                                            <p:strVal val="#ppt_x"/>
                                          </p:val>
                                        </p:tav>
                                        <p:tav tm="100000">
                                          <p:val>
                                            <p:strVal val="#ppt_x"/>
                                          </p:val>
                                        </p:tav>
                                      </p:tavLst>
                                    </p:anim>
                                    <p:anim calcmode="lin" valueType="num">
                                      <p:cBhvr>
                                        <p:cTn id="6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029"/>
                                        </p:tgtEl>
                                        <p:attrNameLst>
                                          <p:attrName>style.visibility</p:attrName>
                                        </p:attrNameLst>
                                      </p:cBhvr>
                                      <p:to>
                                        <p:strVal val="visible"/>
                                      </p:to>
                                    </p:set>
                                    <p:animEffect transition="in" filter="fade">
                                      <p:cBhvr>
                                        <p:cTn id="74" dur="1000"/>
                                        <p:tgtEl>
                                          <p:spTgt spid="1029"/>
                                        </p:tgtEl>
                                      </p:cBhvr>
                                    </p:animEffect>
                                    <p:anim calcmode="lin" valueType="num">
                                      <p:cBhvr>
                                        <p:cTn id="75" dur="1000" fill="hold"/>
                                        <p:tgtEl>
                                          <p:spTgt spid="1029"/>
                                        </p:tgtEl>
                                        <p:attrNameLst>
                                          <p:attrName>ppt_x</p:attrName>
                                        </p:attrNameLst>
                                      </p:cBhvr>
                                      <p:tavLst>
                                        <p:tav tm="0">
                                          <p:val>
                                            <p:strVal val="#ppt_x"/>
                                          </p:val>
                                        </p:tav>
                                        <p:tav tm="100000">
                                          <p:val>
                                            <p:strVal val="#ppt_x"/>
                                          </p:val>
                                        </p:tav>
                                      </p:tavLst>
                                    </p:anim>
                                    <p:anim calcmode="lin" valueType="num">
                                      <p:cBhvr>
                                        <p:cTn id="76"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1026"/>
                                        </p:tgtEl>
                                        <p:attrNameLst>
                                          <p:attrName>style.visibility</p:attrName>
                                        </p:attrNameLst>
                                      </p:cBhvr>
                                      <p:to>
                                        <p:strVal val="visible"/>
                                      </p:to>
                                    </p:set>
                                    <p:animEffect transition="in" filter="fade">
                                      <p:cBhvr>
                                        <p:cTn id="81" dur="1000"/>
                                        <p:tgtEl>
                                          <p:spTgt spid="1026"/>
                                        </p:tgtEl>
                                      </p:cBhvr>
                                    </p:animEffect>
                                    <p:anim calcmode="lin" valueType="num">
                                      <p:cBhvr>
                                        <p:cTn id="82" dur="1000" fill="hold"/>
                                        <p:tgtEl>
                                          <p:spTgt spid="1026"/>
                                        </p:tgtEl>
                                        <p:attrNameLst>
                                          <p:attrName>ppt_x</p:attrName>
                                        </p:attrNameLst>
                                      </p:cBhvr>
                                      <p:tavLst>
                                        <p:tav tm="0">
                                          <p:val>
                                            <p:strVal val="#ppt_x"/>
                                          </p:val>
                                        </p:tav>
                                        <p:tav tm="100000">
                                          <p:val>
                                            <p:strVal val="#ppt_x"/>
                                          </p:val>
                                        </p:tav>
                                      </p:tavLst>
                                    </p:anim>
                                    <p:anim calcmode="lin" valueType="num">
                                      <p:cBhvr>
                                        <p:cTn id="8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1034"/>
                                        </p:tgtEl>
                                        <p:attrNameLst>
                                          <p:attrName>style.visibility</p:attrName>
                                        </p:attrNameLst>
                                      </p:cBhvr>
                                      <p:to>
                                        <p:strVal val="visible"/>
                                      </p:to>
                                    </p:set>
                                    <p:animEffect transition="in" filter="fade">
                                      <p:cBhvr>
                                        <p:cTn id="88" dur="1000"/>
                                        <p:tgtEl>
                                          <p:spTgt spid="1034"/>
                                        </p:tgtEl>
                                      </p:cBhvr>
                                    </p:animEffect>
                                    <p:anim calcmode="lin" valueType="num">
                                      <p:cBhvr>
                                        <p:cTn id="89" dur="1000" fill="hold"/>
                                        <p:tgtEl>
                                          <p:spTgt spid="1034"/>
                                        </p:tgtEl>
                                        <p:attrNameLst>
                                          <p:attrName>ppt_x</p:attrName>
                                        </p:attrNameLst>
                                      </p:cBhvr>
                                      <p:tavLst>
                                        <p:tav tm="0">
                                          <p:val>
                                            <p:strVal val="#ppt_x"/>
                                          </p:val>
                                        </p:tav>
                                        <p:tav tm="100000">
                                          <p:val>
                                            <p:strVal val="#ppt_x"/>
                                          </p:val>
                                        </p:tav>
                                      </p:tavLst>
                                    </p:anim>
                                    <p:anim calcmode="lin" valueType="num">
                                      <p:cBhvr>
                                        <p:cTn id="90" dur="1000" fill="hold"/>
                                        <p:tgtEl>
                                          <p:spTgt spid="1034"/>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nodeType="click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1000"/>
                                        <p:tgtEl>
                                          <p:spTgt spid="35"/>
                                        </p:tgtEl>
                                      </p:cBhvr>
                                    </p:animEffect>
                                    <p:anim calcmode="lin" valueType="num">
                                      <p:cBhvr>
                                        <p:cTn id="96" dur="1000" fill="hold"/>
                                        <p:tgtEl>
                                          <p:spTgt spid="35"/>
                                        </p:tgtEl>
                                        <p:attrNameLst>
                                          <p:attrName>ppt_x</p:attrName>
                                        </p:attrNameLst>
                                      </p:cBhvr>
                                      <p:tavLst>
                                        <p:tav tm="0">
                                          <p:val>
                                            <p:strVal val="#ppt_x"/>
                                          </p:val>
                                        </p:tav>
                                        <p:tav tm="100000">
                                          <p:val>
                                            <p:strVal val="#ppt_x"/>
                                          </p:val>
                                        </p:tav>
                                      </p:tavLst>
                                    </p:anim>
                                    <p:anim calcmode="lin" valueType="num">
                                      <p:cBhvr>
                                        <p:cTn id="97"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fill="hold"/>
                                        <p:tgtEl>
                                          <p:spTgt spid="23"/>
                                        </p:tgtEl>
                                        <p:attrNameLst>
                                          <p:attrName>ppt_x</p:attrName>
                                        </p:attrNameLst>
                                      </p:cBhvr>
                                      <p:tavLst>
                                        <p:tav tm="0">
                                          <p:val>
                                            <p:strVal val="#ppt_x"/>
                                          </p:val>
                                        </p:tav>
                                        <p:tav tm="100000">
                                          <p:val>
                                            <p:strVal val="#ppt_x"/>
                                          </p:val>
                                        </p:tav>
                                      </p:tavLst>
                                    </p:anim>
                                    <p:anim calcmode="lin" valueType="num">
                                      <p:cBhvr additive="base">
                                        <p:cTn id="10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27"/>
                                        </p:tgtEl>
                                        <p:attrNameLst>
                                          <p:attrName>style.visibility</p:attrName>
                                        </p:attrNameLst>
                                      </p:cBhvr>
                                      <p:to>
                                        <p:strVal val="visible"/>
                                      </p:to>
                                    </p:set>
                                    <p:anim calcmode="lin" valueType="num">
                                      <p:cBhvr additive="base">
                                        <p:cTn id="108" dur="500" fill="hold"/>
                                        <p:tgtEl>
                                          <p:spTgt spid="27"/>
                                        </p:tgtEl>
                                        <p:attrNameLst>
                                          <p:attrName>ppt_x</p:attrName>
                                        </p:attrNameLst>
                                      </p:cBhvr>
                                      <p:tavLst>
                                        <p:tav tm="0">
                                          <p:val>
                                            <p:strVal val="#ppt_x"/>
                                          </p:val>
                                        </p:tav>
                                        <p:tav tm="100000">
                                          <p:val>
                                            <p:strVal val="#ppt_x"/>
                                          </p:val>
                                        </p:tav>
                                      </p:tavLst>
                                    </p:anim>
                                    <p:anim calcmode="lin" valueType="num">
                                      <p:cBhvr additive="base">
                                        <p:cTn id="10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4" fill="hold" grpId="0" nodeType="click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additive="base">
                                        <p:cTn id="114" dur="500" fill="hold"/>
                                        <p:tgtEl>
                                          <p:spTgt spid="26"/>
                                        </p:tgtEl>
                                        <p:attrNameLst>
                                          <p:attrName>ppt_x</p:attrName>
                                        </p:attrNameLst>
                                      </p:cBhvr>
                                      <p:tavLst>
                                        <p:tav tm="0">
                                          <p:val>
                                            <p:strVal val="#ppt_x"/>
                                          </p:val>
                                        </p:tav>
                                        <p:tav tm="100000">
                                          <p:val>
                                            <p:strVal val="#ppt_x"/>
                                          </p:val>
                                        </p:tav>
                                      </p:tavLst>
                                    </p:anim>
                                    <p:anim calcmode="lin" valueType="num">
                                      <p:cBhvr additive="base">
                                        <p:cTn id="11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grpId="0" nodeType="clickEffect">
                                  <p:stCondLst>
                                    <p:cond delay="0"/>
                                  </p:stCondLst>
                                  <p:childTnLst>
                                    <p:set>
                                      <p:cBhvr>
                                        <p:cTn id="119" dur="1" fill="hold">
                                          <p:stCondLst>
                                            <p:cond delay="0"/>
                                          </p:stCondLst>
                                        </p:cTn>
                                        <p:tgtEl>
                                          <p:spTgt spid="25"/>
                                        </p:tgtEl>
                                        <p:attrNameLst>
                                          <p:attrName>style.visibility</p:attrName>
                                        </p:attrNameLst>
                                      </p:cBhvr>
                                      <p:to>
                                        <p:strVal val="visible"/>
                                      </p:to>
                                    </p:set>
                                    <p:anim calcmode="lin" valueType="num">
                                      <p:cBhvr additive="base">
                                        <p:cTn id="120" dur="500" fill="hold"/>
                                        <p:tgtEl>
                                          <p:spTgt spid="25"/>
                                        </p:tgtEl>
                                        <p:attrNameLst>
                                          <p:attrName>ppt_x</p:attrName>
                                        </p:attrNameLst>
                                      </p:cBhvr>
                                      <p:tavLst>
                                        <p:tav tm="0">
                                          <p:val>
                                            <p:strVal val="#ppt_x"/>
                                          </p:val>
                                        </p:tav>
                                        <p:tav tm="100000">
                                          <p:val>
                                            <p:strVal val="#ppt_x"/>
                                          </p:val>
                                        </p:tav>
                                      </p:tavLst>
                                    </p:anim>
                                    <p:anim calcmode="lin" valueType="num">
                                      <p:cBhvr additive="base">
                                        <p:cTn id="12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 presetClass="entr" presetSubtype="4" fill="hold" grpId="0" nodeType="clickEffect">
                                  <p:stCondLst>
                                    <p:cond delay="0"/>
                                  </p:stCondLst>
                                  <p:childTnLst>
                                    <p:set>
                                      <p:cBhvr>
                                        <p:cTn id="125" dur="1" fill="hold">
                                          <p:stCondLst>
                                            <p:cond delay="0"/>
                                          </p:stCondLst>
                                        </p:cTn>
                                        <p:tgtEl>
                                          <p:spTgt spid="24"/>
                                        </p:tgtEl>
                                        <p:attrNameLst>
                                          <p:attrName>style.visibility</p:attrName>
                                        </p:attrNameLst>
                                      </p:cBhvr>
                                      <p:to>
                                        <p:strVal val="visible"/>
                                      </p:to>
                                    </p:set>
                                    <p:anim calcmode="lin" valueType="num">
                                      <p:cBhvr additive="base">
                                        <p:cTn id="126" dur="500" fill="hold"/>
                                        <p:tgtEl>
                                          <p:spTgt spid="24"/>
                                        </p:tgtEl>
                                        <p:attrNameLst>
                                          <p:attrName>ppt_x</p:attrName>
                                        </p:attrNameLst>
                                      </p:cBhvr>
                                      <p:tavLst>
                                        <p:tav tm="0">
                                          <p:val>
                                            <p:strVal val="#ppt_x"/>
                                          </p:val>
                                        </p:tav>
                                        <p:tav tm="100000">
                                          <p:val>
                                            <p:strVal val="#ppt_x"/>
                                          </p:val>
                                        </p:tav>
                                      </p:tavLst>
                                    </p:anim>
                                    <p:anim calcmode="lin" valueType="num">
                                      <p:cBhvr additive="base">
                                        <p:cTn id="12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1.gstatic.com/images?q=tbn:ANd9GcSZLUNoeyDWsgAtI9ssvD89vmKghV90guU5Zs7a1JF5fc8tdSCKhki0JOi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82"/>
            <a:ext cx="9144000" cy="68787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rgbClr val="00FF00"/>
                </a:solidFill>
              </a:rPr>
              <a:t>Remember….</a:t>
            </a:r>
            <a:endParaRPr lang="en-US" dirty="0">
              <a:solidFill>
                <a:srgbClr val="00FF00"/>
              </a:solidFill>
            </a:endParaRPr>
          </a:p>
        </p:txBody>
      </p:sp>
      <p:sp>
        <p:nvSpPr>
          <p:cNvPr id="3" name="Content Placeholder 2"/>
          <p:cNvSpPr>
            <a:spLocks noGrp="1"/>
          </p:cNvSpPr>
          <p:nvPr>
            <p:ph idx="1"/>
          </p:nvPr>
        </p:nvSpPr>
        <p:spPr/>
        <p:txBody>
          <a:bodyPr>
            <a:noAutofit/>
          </a:bodyPr>
          <a:lstStyle/>
          <a:p>
            <a:pPr marL="0" indent="0">
              <a:buNone/>
            </a:pPr>
            <a:r>
              <a:rPr lang="en-US" sz="6000" dirty="0"/>
              <a:t>	</a:t>
            </a:r>
            <a:r>
              <a:rPr lang="en-US" sz="6000" dirty="0" smtClean="0">
                <a:solidFill>
                  <a:srgbClr val="00FF00"/>
                </a:solidFill>
              </a:rPr>
              <a:t>All rocks change from over long periods of time and any rock type can become any other kind of rock.</a:t>
            </a:r>
            <a:endParaRPr lang="en-US" sz="6000" dirty="0">
              <a:solidFill>
                <a:srgbClr val="00FF00"/>
              </a:solidFill>
            </a:endParaRPr>
          </a:p>
        </p:txBody>
      </p:sp>
    </p:spTree>
    <p:extLst>
      <p:ext uri="{BB962C8B-B14F-4D97-AF65-F5344CB8AC3E}">
        <p14:creationId xmlns:p14="http://schemas.microsoft.com/office/powerpoint/2010/main" val="1999365679"/>
      </p:ext>
    </p:extLst>
  </p:cSld>
  <p:clrMapOvr>
    <a:masterClrMapping/>
  </p:clrMapOvr>
  <mc:AlternateContent xmlns:mc="http://schemas.openxmlformats.org/markup-compatibility/2006" xmlns:p14="http://schemas.microsoft.com/office/powerpoint/2010/main">
    <mc:Choice Requires="p14">
      <p:transition spd="slow" p14:dur="2000" advTm="7709"/>
    </mc:Choice>
    <mc:Fallback xmlns="">
      <p:transition spd="slow" advTm="7709"/>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636"/>
            <a:ext cx="9144000" cy="689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lnSpcReduction="10000"/>
          </a:bodyPr>
          <a:lstStyle/>
          <a:p>
            <a:pPr marL="0" indent="0" algn="ctr">
              <a:buNone/>
            </a:pPr>
            <a:r>
              <a:rPr lang="en-US" dirty="0" smtClean="0"/>
              <a:t>             </a:t>
            </a:r>
          </a:p>
          <a:p>
            <a:pPr marL="0" indent="0" algn="ctr">
              <a:buNone/>
            </a:pPr>
            <a:endParaRPr lang="en-US" dirty="0"/>
          </a:p>
          <a:p>
            <a:pPr marL="0" indent="0" algn="ctr">
              <a:buNone/>
            </a:pPr>
            <a:r>
              <a:rPr lang="en-US" sz="6600" dirty="0" smtClean="0"/>
              <a:t>Thanks for Watching!</a:t>
            </a:r>
          </a:p>
          <a:p>
            <a:pPr marL="0" indent="0" algn="ctr">
              <a:buNone/>
            </a:pPr>
            <a:r>
              <a:rPr lang="en-US" sz="4800" dirty="0" smtClean="0"/>
              <a:t>By: Alexis Allen, Emma Chambers, Genevieve Tyson, Abbi Grable</a:t>
            </a:r>
            <a:endParaRPr lang="en-US" sz="4800" dirty="0"/>
          </a:p>
        </p:txBody>
      </p:sp>
    </p:spTree>
    <p:extLst>
      <p:ext uri="{BB962C8B-B14F-4D97-AF65-F5344CB8AC3E}">
        <p14:creationId xmlns:p14="http://schemas.microsoft.com/office/powerpoint/2010/main" val="614567691"/>
      </p:ext>
    </p:extLst>
  </p:cSld>
  <p:clrMapOvr>
    <a:masterClrMapping/>
  </p:clrMapOvr>
  <mc:AlternateContent xmlns:mc="http://schemas.openxmlformats.org/markup-compatibility/2006" xmlns:p14="http://schemas.microsoft.com/office/powerpoint/2010/main">
    <mc:Choice Requires="p14">
      <p:transition spd="slow" p14:dur="1200" advTm="4013">
        <p14:flip dir="r"/>
      </p:transition>
    </mc:Choice>
    <mc:Fallback xmlns="">
      <p:transition spd="slow" advTm="40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
                                            <p:txEl>
                                              <p:pRg st="2" end="2"/>
                                            </p:txEl>
                                          </p:spTgt>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3|2.6"/>
</p:tagLst>
</file>

<file path=ppt/tags/tag2.xml><?xml version="1.0" encoding="utf-8"?>
<p:tagLst xmlns:a="http://schemas.openxmlformats.org/drawingml/2006/main" xmlns:r="http://schemas.openxmlformats.org/officeDocument/2006/relationships" xmlns:p="http://schemas.openxmlformats.org/presentationml/2006/main">
  <p:tag name="TIMING" val="|0.6|1.5|4.5|2.1|2"/>
</p:tagLst>
</file>

<file path=ppt/tags/tag3.xml><?xml version="1.0" encoding="utf-8"?>
<p:tagLst xmlns:a="http://schemas.openxmlformats.org/drawingml/2006/main" xmlns:r="http://schemas.openxmlformats.org/officeDocument/2006/relationships" xmlns:p="http://schemas.openxmlformats.org/presentationml/2006/main">
  <p:tag name="TIMING" val="|0.4|1.4|5.7"/>
</p:tagLst>
</file>

<file path=ppt/tags/tag4.xml><?xml version="1.0" encoding="utf-8"?>
<p:tagLst xmlns:a="http://schemas.openxmlformats.org/drawingml/2006/main" xmlns:r="http://schemas.openxmlformats.org/officeDocument/2006/relationships" xmlns:p="http://schemas.openxmlformats.org/presentationml/2006/main">
  <p:tag name="TIMING" val="|1.3|1.8|4"/>
</p:tagLst>
</file>

<file path=ppt/tags/tag5.xml><?xml version="1.0" encoding="utf-8"?>
<p:tagLst xmlns:a="http://schemas.openxmlformats.org/drawingml/2006/main" xmlns:r="http://schemas.openxmlformats.org/officeDocument/2006/relationships" xmlns:p="http://schemas.openxmlformats.org/presentationml/2006/main">
  <p:tag name="TIMING" val="|1.2|1.6|10.6"/>
</p:tagLst>
</file>

<file path=ppt/tags/tag6.xml><?xml version="1.0" encoding="utf-8"?>
<p:tagLst xmlns:a="http://schemas.openxmlformats.org/drawingml/2006/main" xmlns:r="http://schemas.openxmlformats.org/officeDocument/2006/relationships" xmlns:p="http://schemas.openxmlformats.org/presentationml/2006/main">
  <p:tag name="TIMING" val="|1.1|2.7|1.1|0.9|0.8|0.8|0.9|1|0.9|1|1|1|1|0.9|1|1|0.9|1.2|1.3|0.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142</Words>
  <Application>Microsoft Office PowerPoint</Application>
  <PresentationFormat>On-screen Show (4:3)</PresentationFormat>
  <Paragraphs>23</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Geology on the Go!  (It’s A Hard Rock Life)</vt:lpstr>
      <vt:lpstr>Introduction</vt:lpstr>
      <vt:lpstr>Igneous Rock</vt:lpstr>
      <vt:lpstr>Metamorphic Rock</vt:lpstr>
      <vt:lpstr>Sedimentary Rock</vt:lpstr>
      <vt:lpstr>Our Rock Cycle</vt:lpstr>
      <vt:lpstr>Remember….</vt:lpstr>
      <vt:lpstr>PowerPoint Presentation</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Geology on the Go!  (It’s A Hard Rock Life)</dc:title>
  <dc:creator>Chambers, Emma</dc:creator>
  <cp:lastModifiedBy>Chambers, Emma</cp:lastModifiedBy>
  <cp:revision>26</cp:revision>
  <dcterms:created xsi:type="dcterms:W3CDTF">2012-04-26T14:26:25Z</dcterms:created>
  <dcterms:modified xsi:type="dcterms:W3CDTF">2012-05-03T13:49:00Z</dcterms:modified>
</cp:coreProperties>
</file>